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8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EB53E-0371-4B9B-B251-18D99D513CAF}" v="564" dt="2024-01-24T07:42:11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873773-F42D-44C3-8DC3-63CFF6A161E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5BFCD3-88E5-4256-952D-3A27C40CD63B}">
      <dgm:prSet/>
      <dgm:spPr/>
      <dgm:t>
        <a:bodyPr/>
        <a:lstStyle/>
        <a:p>
          <a:r>
            <a:rPr lang="en-US" dirty="0"/>
            <a:t>Game (Main)</a:t>
          </a:r>
        </a:p>
      </dgm:t>
    </dgm:pt>
    <dgm:pt modelId="{7756EE0A-C27C-4AD3-8280-25654444D4B9}" type="parTrans" cxnId="{7740F5EC-4180-44ED-81B6-0B9F8CFC6838}">
      <dgm:prSet/>
      <dgm:spPr/>
      <dgm:t>
        <a:bodyPr/>
        <a:lstStyle/>
        <a:p>
          <a:endParaRPr lang="en-US"/>
        </a:p>
      </dgm:t>
    </dgm:pt>
    <dgm:pt modelId="{AB518DCA-2D1F-4674-A3C2-2AF7408C44BB}" type="sibTrans" cxnId="{7740F5EC-4180-44ED-81B6-0B9F8CFC6838}">
      <dgm:prSet/>
      <dgm:spPr/>
      <dgm:t>
        <a:bodyPr/>
        <a:lstStyle/>
        <a:p>
          <a:endParaRPr lang="en-US"/>
        </a:p>
      </dgm:t>
    </dgm:pt>
    <dgm:pt modelId="{B7A44D58-E8E8-4989-A19E-44A7940B5DC8}" type="pres">
      <dgm:prSet presAssocID="{92873773-F42D-44C3-8DC3-63CFF6A161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F5FEFA-5FC1-4DFB-9C6A-9F45B398F5FB}" type="pres">
      <dgm:prSet presAssocID="{225BFCD3-88E5-4256-952D-3A27C40CD63B}" presName="hierRoot1" presStyleCnt="0"/>
      <dgm:spPr/>
    </dgm:pt>
    <dgm:pt modelId="{4E1C1E3B-1EF2-4EAF-A9B6-A1662499E970}" type="pres">
      <dgm:prSet presAssocID="{225BFCD3-88E5-4256-952D-3A27C40CD63B}" presName="composite" presStyleCnt="0"/>
      <dgm:spPr/>
    </dgm:pt>
    <dgm:pt modelId="{B4A1C137-7FCF-4076-B603-D73794B059C1}" type="pres">
      <dgm:prSet presAssocID="{225BFCD3-88E5-4256-952D-3A27C40CD63B}" presName="background" presStyleLbl="node0" presStyleIdx="0" presStyleCnt="1"/>
      <dgm:spPr/>
    </dgm:pt>
    <dgm:pt modelId="{394F3879-660C-4692-B2B6-CE32BC2AF969}" type="pres">
      <dgm:prSet presAssocID="{225BFCD3-88E5-4256-952D-3A27C40CD63B}" presName="text" presStyleLbl="fgAcc0" presStyleIdx="0" presStyleCnt="1">
        <dgm:presLayoutVars>
          <dgm:chPref val="3"/>
        </dgm:presLayoutVars>
      </dgm:prSet>
      <dgm:spPr/>
    </dgm:pt>
    <dgm:pt modelId="{6D88A343-6556-4F4D-9D38-439DE5A51A58}" type="pres">
      <dgm:prSet presAssocID="{225BFCD3-88E5-4256-952D-3A27C40CD63B}" presName="hierChild2" presStyleCnt="0"/>
      <dgm:spPr/>
    </dgm:pt>
  </dgm:ptLst>
  <dgm:cxnLst>
    <dgm:cxn modelId="{30A15111-DF76-4182-BCAF-6B1A5ACDDEAA}" type="presOf" srcId="{225BFCD3-88E5-4256-952D-3A27C40CD63B}" destId="{394F3879-660C-4692-B2B6-CE32BC2AF969}" srcOrd="0" destOrd="0" presId="urn:microsoft.com/office/officeart/2005/8/layout/hierarchy1"/>
    <dgm:cxn modelId="{7740F5EC-4180-44ED-81B6-0B9F8CFC6838}" srcId="{92873773-F42D-44C3-8DC3-63CFF6A161E0}" destId="{225BFCD3-88E5-4256-952D-3A27C40CD63B}" srcOrd="0" destOrd="0" parTransId="{7756EE0A-C27C-4AD3-8280-25654444D4B9}" sibTransId="{AB518DCA-2D1F-4674-A3C2-2AF7408C44BB}"/>
    <dgm:cxn modelId="{6FC4DBF5-8989-407A-B753-7CB1F46FDE40}" type="presOf" srcId="{92873773-F42D-44C3-8DC3-63CFF6A161E0}" destId="{B7A44D58-E8E8-4989-A19E-44A7940B5DC8}" srcOrd="0" destOrd="0" presId="urn:microsoft.com/office/officeart/2005/8/layout/hierarchy1"/>
    <dgm:cxn modelId="{FAEE26F2-97D4-4BBA-A067-FCE5DF404B39}" type="presParOf" srcId="{B7A44D58-E8E8-4989-A19E-44A7940B5DC8}" destId="{91F5FEFA-5FC1-4DFB-9C6A-9F45B398F5FB}" srcOrd="0" destOrd="0" presId="urn:microsoft.com/office/officeart/2005/8/layout/hierarchy1"/>
    <dgm:cxn modelId="{FD38E657-B89F-4173-B64D-D3DC65BCA091}" type="presParOf" srcId="{91F5FEFA-5FC1-4DFB-9C6A-9F45B398F5FB}" destId="{4E1C1E3B-1EF2-4EAF-A9B6-A1662499E970}" srcOrd="0" destOrd="0" presId="urn:microsoft.com/office/officeart/2005/8/layout/hierarchy1"/>
    <dgm:cxn modelId="{1D0448CE-6F24-400B-9A6D-BBA293745EFA}" type="presParOf" srcId="{4E1C1E3B-1EF2-4EAF-A9B6-A1662499E970}" destId="{B4A1C137-7FCF-4076-B603-D73794B059C1}" srcOrd="0" destOrd="0" presId="urn:microsoft.com/office/officeart/2005/8/layout/hierarchy1"/>
    <dgm:cxn modelId="{8773DCC0-9BCA-4C3A-B684-E11CD47E96E7}" type="presParOf" srcId="{4E1C1E3B-1EF2-4EAF-A9B6-A1662499E970}" destId="{394F3879-660C-4692-B2B6-CE32BC2AF969}" srcOrd="1" destOrd="0" presId="urn:microsoft.com/office/officeart/2005/8/layout/hierarchy1"/>
    <dgm:cxn modelId="{E107AEA7-8001-49A9-9046-10B91D9D85FF}" type="presParOf" srcId="{91F5FEFA-5FC1-4DFB-9C6A-9F45B398F5FB}" destId="{6D88A343-6556-4F4D-9D38-439DE5A51A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73773-F42D-44C3-8DC3-63CFF6A161E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BFCD3-88E5-4256-952D-3A27C40CD63B}">
      <dgm:prSet/>
      <dgm:spPr/>
      <dgm:t>
        <a:bodyPr/>
        <a:lstStyle/>
        <a:p>
          <a:r>
            <a:rPr lang="en-US" dirty="0"/>
            <a:t>Combat</a:t>
          </a:r>
        </a:p>
      </dgm:t>
    </dgm:pt>
    <dgm:pt modelId="{7756EE0A-C27C-4AD3-8280-25654444D4B9}" type="parTrans" cxnId="{7740F5EC-4180-44ED-81B6-0B9F8CFC6838}">
      <dgm:prSet/>
      <dgm:spPr/>
      <dgm:t>
        <a:bodyPr/>
        <a:lstStyle/>
        <a:p>
          <a:endParaRPr lang="en-US"/>
        </a:p>
      </dgm:t>
    </dgm:pt>
    <dgm:pt modelId="{AB518DCA-2D1F-4674-A3C2-2AF7408C44BB}" type="sibTrans" cxnId="{7740F5EC-4180-44ED-81B6-0B9F8CFC6838}">
      <dgm:prSet/>
      <dgm:spPr/>
      <dgm:t>
        <a:bodyPr/>
        <a:lstStyle/>
        <a:p>
          <a:endParaRPr lang="en-US"/>
        </a:p>
      </dgm:t>
    </dgm:pt>
    <dgm:pt modelId="{B7A44D58-E8E8-4989-A19E-44A7940B5DC8}" type="pres">
      <dgm:prSet presAssocID="{92873773-F42D-44C3-8DC3-63CFF6A161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F5FEFA-5FC1-4DFB-9C6A-9F45B398F5FB}" type="pres">
      <dgm:prSet presAssocID="{225BFCD3-88E5-4256-952D-3A27C40CD63B}" presName="hierRoot1" presStyleCnt="0"/>
      <dgm:spPr/>
    </dgm:pt>
    <dgm:pt modelId="{4E1C1E3B-1EF2-4EAF-A9B6-A1662499E970}" type="pres">
      <dgm:prSet presAssocID="{225BFCD3-88E5-4256-952D-3A27C40CD63B}" presName="composite" presStyleCnt="0"/>
      <dgm:spPr/>
    </dgm:pt>
    <dgm:pt modelId="{B4A1C137-7FCF-4076-B603-D73794B059C1}" type="pres">
      <dgm:prSet presAssocID="{225BFCD3-88E5-4256-952D-3A27C40CD63B}" presName="background" presStyleLbl="node0" presStyleIdx="0" presStyleCnt="1"/>
      <dgm:spPr/>
    </dgm:pt>
    <dgm:pt modelId="{394F3879-660C-4692-B2B6-CE32BC2AF969}" type="pres">
      <dgm:prSet presAssocID="{225BFCD3-88E5-4256-952D-3A27C40CD63B}" presName="text" presStyleLbl="fgAcc0" presStyleIdx="0" presStyleCnt="1">
        <dgm:presLayoutVars>
          <dgm:chPref val="3"/>
        </dgm:presLayoutVars>
      </dgm:prSet>
      <dgm:spPr/>
    </dgm:pt>
    <dgm:pt modelId="{6D88A343-6556-4F4D-9D38-439DE5A51A58}" type="pres">
      <dgm:prSet presAssocID="{225BFCD3-88E5-4256-952D-3A27C40CD63B}" presName="hierChild2" presStyleCnt="0"/>
      <dgm:spPr/>
    </dgm:pt>
  </dgm:ptLst>
  <dgm:cxnLst>
    <dgm:cxn modelId="{30A15111-DF76-4182-BCAF-6B1A5ACDDEAA}" type="presOf" srcId="{225BFCD3-88E5-4256-952D-3A27C40CD63B}" destId="{394F3879-660C-4692-B2B6-CE32BC2AF969}" srcOrd="0" destOrd="0" presId="urn:microsoft.com/office/officeart/2005/8/layout/hierarchy1"/>
    <dgm:cxn modelId="{7740F5EC-4180-44ED-81B6-0B9F8CFC6838}" srcId="{92873773-F42D-44C3-8DC3-63CFF6A161E0}" destId="{225BFCD3-88E5-4256-952D-3A27C40CD63B}" srcOrd="0" destOrd="0" parTransId="{7756EE0A-C27C-4AD3-8280-25654444D4B9}" sibTransId="{AB518DCA-2D1F-4674-A3C2-2AF7408C44BB}"/>
    <dgm:cxn modelId="{6FC4DBF5-8989-407A-B753-7CB1F46FDE40}" type="presOf" srcId="{92873773-F42D-44C3-8DC3-63CFF6A161E0}" destId="{B7A44D58-E8E8-4989-A19E-44A7940B5DC8}" srcOrd="0" destOrd="0" presId="urn:microsoft.com/office/officeart/2005/8/layout/hierarchy1"/>
    <dgm:cxn modelId="{FAEE26F2-97D4-4BBA-A067-FCE5DF404B39}" type="presParOf" srcId="{B7A44D58-E8E8-4989-A19E-44A7940B5DC8}" destId="{91F5FEFA-5FC1-4DFB-9C6A-9F45B398F5FB}" srcOrd="0" destOrd="0" presId="urn:microsoft.com/office/officeart/2005/8/layout/hierarchy1"/>
    <dgm:cxn modelId="{FD38E657-B89F-4173-B64D-D3DC65BCA091}" type="presParOf" srcId="{91F5FEFA-5FC1-4DFB-9C6A-9F45B398F5FB}" destId="{4E1C1E3B-1EF2-4EAF-A9B6-A1662499E970}" srcOrd="0" destOrd="0" presId="urn:microsoft.com/office/officeart/2005/8/layout/hierarchy1"/>
    <dgm:cxn modelId="{1D0448CE-6F24-400B-9A6D-BBA293745EFA}" type="presParOf" srcId="{4E1C1E3B-1EF2-4EAF-A9B6-A1662499E970}" destId="{B4A1C137-7FCF-4076-B603-D73794B059C1}" srcOrd="0" destOrd="0" presId="urn:microsoft.com/office/officeart/2005/8/layout/hierarchy1"/>
    <dgm:cxn modelId="{8773DCC0-9BCA-4C3A-B684-E11CD47E96E7}" type="presParOf" srcId="{4E1C1E3B-1EF2-4EAF-A9B6-A1662499E970}" destId="{394F3879-660C-4692-B2B6-CE32BC2AF969}" srcOrd="1" destOrd="0" presId="urn:microsoft.com/office/officeart/2005/8/layout/hierarchy1"/>
    <dgm:cxn modelId="{E107AEA7-8001-49A9-9046-10B91D9D85FF}" type="presParOf" srcId="{91F5FEFA-5FC1-4DFB-9C6A-9F45B398F5FB}" destId="{6D88A343-6556-4F4D-9D38-439DE5A51A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873773-F42D-44C3-8DC3-63CFF6A161E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BFCD3-88E5-4256-952D-3A27C40CD63B}">
      <dgm:prSet/>
      <dgm:spPr/>
      <dgm:t>
        <a:bodyPr/>
        <a:lstStyle/>
        <a:p>
          <a:r>
            <a:rPr lang="en-US" dirty="0"/>
            <a:t>Inventory</a:t>
          </a:r>
        </a:p>
      </dgm:t>
    </dgm:pt>
    <dgm:pt modelId="{7756EE0A-C27C-4AD3-8280-25654444D4B9}" type="parTrans" cxnId="{7740F5EC-4180-44ED-81B6-0B9F8CFC6838}">
      <dgm:prSet/>
      <dgm:spPr/>
      <dgm:t>
        <a:bodyPr/>
        <a:lstStyle/>
        <a:p>
          <a:endParaRPr lang="en-US"/>
        </a:p>
      </dgm:t>
    </dgm:pt>
    <dgm:pt modelId="{AB518DCA-2D1F-4674-A3C2-2AF7408C44BB}" type="sibTrans" cxnId="{7740F5EC-4180-44ED-81B6-0B9F8CFC6838}">
      <dgm:prSet/>
      <dgm:spPr/>
      <dgm:t>
        <a:bodyPr/>
        <a:lstStyle/>
        <a:p>
          <a:endParaRPr lang="en-US"/>
        </a:p>
      </dgm:t>
    </dgm:pt>
    <dgm:pt modelId="{B7A44D58-E8E8-4989-A19E-44A7940B5DC8}" type="pres">
      <dgm:prSet presAssocID="{92873773-F42D-44C3-8DC3-63CFF6A161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F5FEFA-5FC1-4DFB-9C6A-9F45B398F5FB}" type="pres">
      <dgm:prSet presAssocID="{225BFCD3-88E5-4256-952D-3A27C40CD63B}" presName="hierRoot1" presStyleCnt="0"/>
      <dgm:spPr/>
    </dgm:pt>
    <dgm:pt modelId="{4E1C1E3B-1EF2-4EAF-A9B6-A1662499E970}" type="pres">
      <dgm:prSet presAssocID="{225BFCD3-88E5-4256-952D-3A27C40CD63B}" presName="composite" presStyleCnt="0"/>
      <dgm:spPr/>
    </dgm:pt>
    <dgm:pt modelId="{B4A1C137-7FCF-4076-B603-D73794B059C1}" type="pres">
      <dgm:prSet presAssocID="{225BFCD3-88E5-4256-952D-3A27C40CD63B}" presName="background" presStyleLbl="node0" presStyleIdx="0" presStyleCnt="1"/>
      <dgm:spPr/>
    </dgm:pt>
    <dgm:pt modelId="{394F3879-660C-4692-B2B6-CE32BC2AF969}" type="pres">
      <dgm:prSet presAssocID="{225BFCD3-88E5-4256-952D-3A27C40CD63B}" presName="text" presStyleLbl="fgAcc0" presStyleIdx="0" presStyleCnt="1">
        <dgm:presLayoutVars>
          <dgm:chPref val="3"/>
        </dgm:presLayoutVars>
      </dgm:prSet>
      <dgm:spPr/>
    </dgm:pt>
    <dgm:pt modelId="{6D88A343-6556-4F4D-9D38-439DE5A51A58}" type="pres">
      <dgm:prSet presAssocID="{225BFCD3-88E5-4256-952D-3A27C40CD63B}" presName="hierChild2" presStyleCnt="0"/>
      <dgm:spPr/>
    </dgm:pt>
  </dgm:ptLst>
  <dgm:cxnLst>
    <dgm:cxn modelId="{30A15111-DF76-4182-BCAF-6B1A5ACDDEAA}" type="presOf" srcId="{225BFCD3-88E5-4256-952D-3A27C40CD63B}" destId="{394F3879-660C-4692-B2B6-CE32BC2AF969}" srcOrd="0" destOrd="0" presId="urn:microsoft.com/office/officeart/2005/8/layout/hierarchy1"/>
    <dgm:cxn modelId="{7740F5EC-4180-44ED-81B6-0B9F8CFC6838}" srcId="{92873773-F42D-44C3-8DC3-63CFF6A161E0}" destId="{225BFCD3-88E5-4256-952D-3A27C40CD63B}" srcOrd="0" destOrd="0" parTransId="{7756EE0A-C27C-4AD3-8280-25654444D4B9}" sibTransId="{AB518DCA-2D1F-4674-A3C2-2AF7408C44BB}"/>
    <dgm:cxn modelId="{6FC4DBF5-8989-407A-B753-7CB1F46FDE40}" type="presOf" srcId="{92873773-F42D-44C3-8DC3-63CFF6A161E0}" destId="{B7A44D58-E8E8-4989-A19E-44A7940B5DC8}" srcOrd="0" destOrd="0" presId="urn:microsoft.com/office/officeart/2005/8/layout/hierarchy1"/>
    <dgm:cxn modelId="{FAEE26F2-97D4-4BBA-A067-FCE5DF404B39}" type="presParOf" srcId="{B7A44D58-E8E8-4989-A19E-44A7940B5DC8}" destId="{91F5FEFA-5FC1-4DFB-9C6A-9F45B398F5FB}" srcOrd="0" destOrd="0" presId="urn:microsoft.com/office/officeart/2005/8/layout/hierarchy1"/>
    <dgm:cxn modelId="{FD38E657-B89F-4173-B64D-D3DC65BCA091}" type="presParOf" srcId="{91F5FEFA-5FC1-4DFB-9C6A-9F45B398F5FB}" destId="{4E1C1E3B-1EF2-4EAF-A9B6-A1662499E970}" srcOrd="0" destOrd="0" presId="urn:microsoft.com/office/officeart/2005/8/layout/hierarchy1"/>
    <dgm:cxn modelId="{1D0448CE-6F24-400B-9A6D-BBA293745EFA}" type="presParOf" srcId="{4E1C1E3B-1EF2-4EAF-A9B6-A1662499E970}" destId="{B4A1C137-7FCF-4076-B603-D73794B059C1}" srcOrd="0" destOrd="0" presId="urn:microsoft.com/office/officeart/2005/8/layout/hierarchy1"/>
    <dgm:cxn modelId="{8773DCC0-9BCA-4C3A-B684-E11CD47E96E7}" type="presParOf" srcId="{4E1C1E3B-1EF2-4EAF-A9B6-A1662499E970}" destId="{394F3879-660C-4692-B2B6-CE32BC2AF969}" srcOrd="1" destOrd="0" presId="urn:microsoft.com/office/officeart/2005/8/layout/hierarchy1"/>
    <dgm:cxn modelId="{E107AEA7-8001-49A9-9046-10B91D9D85FF}" type="presParOf" srcId="{91F5FEFA-5FC1-4DFB-9C6A-9F45B398F5FB}" destId="{6D88A343-6556-4F4D-9D38-439DE5A51A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1C137-7FCF-4076-B603-D73794B059C1}">
      <dsp:nvSpPr>
        <dsp:cNvPr id="0" name=""/>
        <dsp:cNvSpPr/>
      </dsp:nvSpPr>
      <dsp:spPr>
        <a:xfrm>
          <a:off x="0" y="313224"/>
          <a:ext cx="1997668" cy="1268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F3879-660C-4692-B2B6-CE32BC2AF969}">
      <dsp:nvSpPr>
        <dsp:cNvPr id="0" name=""/>
        <dsp:cNvSpPr/>
      </dsp:nvSpPr>
      <dsp:spPr>
        <a:xfrm>
          <a:off x="221963" y="524089"/>
          <a:ext cx="1997668" cy="1268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Game (Main)</a:t>
          </a:r>
        </a:p>
      </dsp:txBody>
      <dsp:txXfrm>
        <a:off x="259117" y="561243"/>
        <a:ext cx="1923360" cy="1194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1C137-7FCF-4076-B603-D73794B059C1}">
      <dsp:nvSpPr>
        <dsp:cNvPr id="0" name=""/>
        <dsp:cNvSpPr/>
      </dsp:nvSpPr>
      <dsp:spPr>
        <a:xfrm>
          <a:off x="0" y="313224"/>
          <a:ext cx="1997668" cy="1268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F3879-660C-4692-B2B6-CE32BC2AF969}">
      <dsp:nvSpPr>
        <dsp:cNvPr id="0" name=""/>
        <dsp:cNvSpPr/>
      </dsp:nvSpPr>
      <dsp:spPr>
        <a:xfrm>
          <a:off x="221963" y="524089"/>
          <a:ext cx="1997668" cy="1268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Combat</a:t>
          </a:r>
        </a:p>
      </dsp:txBody>
      <dsp:txXfrm>
        <a:off x="259117" y="561243"/>
        <a:ext cx="1923360" cy="1194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1C137-7FCF-4076-B603-D73794B059C1}">
      <dsp:nvSpPr>
        <dsp:cNvPr id="0" name=""/>
        <dsp:cNvSpPr/>
      </dsp:nvSpPr>
      <dsp:spPr>
        <a:xfrm>
          <a:off x="0" y="313224"/>
          <a:ext cx="1997668" cy="1268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F3879-660C-4692-B2B6-CE32BC2AF969}">
      <dsp:nvSpPr>
        <dsp:cNvPr id="0" name=""/>
        <dsp:cNvSpPr/>
      </dsp:nvSpPr>
      <dsp:spPr>
        <a:xfrm>
          <a:off x="221963" y="524089"/>
          <a:ext cx="1997668" cy="1268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Inventory</a:t>
          </a:r>
        </a:p>
      </dsp:txBody>
      <dsp:txXfrm>
        <a:off x="259117" y="561243"/>
        <a:ext cx="1923360" cy="11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0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7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5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62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27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5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6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5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1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6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3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3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0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6460F9F-4A98-4692-86E9-511BBCA2800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9BD7866-3411-46E6-A7DA-19419648C8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33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diagramData" Target="../diagrams/data1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eg"/><Relationship Id="rId14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9202-E41F-03E6-A322-3B4A94214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Maze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E5B4C-7AB4-84C2-0D01-DF249BF65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By: Ethan Gore, Fabian Gomez &amp; Matheus Silva</a:t>
            </a:r>
            <a:endParaRPr lang="en-US" dirty="0"/>
          </a:p>
        </p:txBody>
      </p:sp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47A6B22-484F-9F94-7515-300D662C5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r="-5" b="3119"/>
          <a:stretch/>
        </p:blipFill>
        <p:spPr>
          <a:xfrm>
            <a:off x="1343309" y="-3"/>
            <a:ext cx="3800191" cy="3409950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08633-CAB7-C55E-9D52-3EA435BD9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r="3" b="3"/>
          <a:stretch/>
        </p:blipFill>
        <p:spPr>
          <a:xfrm>
            <a:off x="5297824" y="3"/>
            <a:ext cx="3617576" cy="3397827"/>
          </a:xfrm>
          <a:prstGeom prst="rect">
            <a:avLst/>
          </a:prstGeom>
          <a:effectLst>
            <a:reflection blurRad="38100" stA="52000" endPos="30000" dist="38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67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10EEDC67-D69B-31B1-516A-2C741858A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r="16062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95BE8-52D0-7953-BF11-112B8023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en-US" sz="4400"/>
              <a:t>Demo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2BFC9D-FCF0-95FF-BFA6-5010099D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8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DFEB-7B3D-B498-4613-2E01AE87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Thank you</a:t>
            </a:r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E60CE7C5-3007-AF91-35BA-AEFFE4A1F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1" y="643464"/>
            <a:ext cx="2800079" cy="280007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C94CA5F-5DF6-6271-20B4-6030B864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8870"/>
            <a:ext cx="3518452" cy="19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0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67FA40-DC7F-68D9-DB63-E8D16EC4D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" r="4297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66B7A-1E61-EFA7-BAF1-123BA690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CF5D7-6247-3D07-51F1-E4F0D323B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rmAutofit/>
          </a:bodyPr>
          <a:lstStyle/>
          <a:p>
            <a:r>
              <a:rPr lang="en-US" dirty="0"/>
              <a:t>User goes through rooms fighting enemies </a:t>
            </a:r>
          </a:p>
          <a:p>
            <a:r>
              <a:rPr lang="en-US" dirty="0"/>
              <a:t>Searching for a key to get to Scalibur</a:t>
            </a:r>
          </a:p>
          <a:p>
            <a:r>
              <a:rPr lang="en-US" dirty="0"/>
              <a:t>To defeat the final Boss</a:t>
            </a:r>
          </a:p>
        </p:txBody>
      </p:sp>
    </p:spTree>
    <p:extLst>
      <p:ext uri="{BB962C8B-B14F-4D97-AF65-F5344CB8AC3E}">
        <p14:creationId xmlns:p14="http://schemas.microsoft.com/office/powerpoint/2010/main" val="21674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èles de molécules dans une salle de classe de science">
            <a:extLst>
              <a:ext uri="{FF2B5EF4-FFF2-40B4-BE49-F238E27FC236}">
                <a16:creationId xmlns:a16="http://schemas.microsoft.com/office/drawing/2014/main" id="{FA32226E-E307-13A4-59B3-0384F15D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t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1BD81-0FEE-095E-3418-568551E3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Important Classes</a:t>
            </a:r>
          </a:p>
        </p:txBody>
      </p:sp>
    </p:spTree>
    <p:extLst>
      <p:ext uri="{BB962C8B-B14F-4D97-AF65-F5344CB8AC3E}">
        <p14:creationId xmlns:p14="http://schemas.microsoft.com/office/powerpoint/2010/main" val="227254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deo game of a room with green doors&#10;&#10;Description automatically generated">
            <a:extLst>
              <a:ext uri="{FF2B5EF4-FFF2-40B4-BE49-F238E27FC236}">
                <a16:creationId xmlns:a16="http://schemas.microsoft.com/office/drawing/2014/main" id="{13D04203-875E-C2F6-BD23-4568B5004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8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AB3A7-944C-3944-96CF-9BCF71FD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D70CE-25ED-289F-5E22-65C5DB42F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en-US" dirty="0"/>
              <a:t>Rooms</a:t>
            </a:r>
          </a:p>
          <a:p>
            <a:r>
              <a:rPr lang="en-US" dirty="0"/>
              <a:t>Room Methods</a:t>
            </a:r>
          </a:p>
        </p:txBody>
      </p:sp>
    </p:spTree>
    <p:extLst>
      <p:ext uri="{BB962C8B-B14F-4D97-AF65-F5344CB8AC3E}">
        <p14:creationId xmlns:p14="http://schemas.microsoft.com/office/powerpoint/2010/main" val="4120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0FDA-85A8-1077-9AA4-7C2836C7C730}"/>
              </a:ext>
            </a:extLst>
          </p:cNvPr>
          <p:cNvSpPr>
            <a:spLocks/>
          </p:cNvSpPr>
          <p:nvPr/>
        </p:nvSpPr>
        <p:spPr>
          <a:xfrm>
            <a:off x="2079454" y="1743534"/>
            <a:ext cx="4991476" cy="351204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5760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</a:t>
            </a:r>
          </a:p>
          <a:p>
            <a:pPr defTabSz="365760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Items</a:t>
            </a:r>
          </a:p>
          <a:p>
            <a:pPr marL="365760" lvl="1" defTabSz="36576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pPr marL="365760" lvl="1" defTabSz="36576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Sword</a:t>
            </a:r>
          </a:p>
          <a:p>
            <a:pPr marL="365760" lvl="1" defTabSz="36576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Armor</a:t>
            </a:r>
          </a:p>
          <a:p>
            <a:pPr marL="365760" lvl="1" defTabSz="36576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Potions</a:t>
            </a:r>
          </a:p>
          <a:p>
            <a:pPr lvl="1">
              <a:spcAft>
                <a:spcPts val="600"/>
              </a:spcAft>
            </a:pPr>
            <a:endParaRPr lang="en-US" dirty="0"/>
          </a:p>
        </p:txBody>
      </p:sp>
      <p:pic>
        <p:nvPicPr>
          <p:cNvPr id="11" name="Picture 10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20D23417-A0CE-3AA3-BC83-43102D26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36" y="765168"/>
            <a:ext cx="1003822" cy="1338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0616FE-22DB-67DD-54C2-8DDE8BC2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54" y="1617268"/>
            <a:ext cx="1088895" cy="1851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445C8D-CC38-371E-3F48-25E883CE2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77" y="947844"/>
            <a:ext cx="1917120" cy="1917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8099A-3958-9101-DE7A-02999CB57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395" y="3803343"/>
            <a:ext cx="2105158" cy="2842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0A59FC-497D-9789-29C8-CA39305C5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109" y="4009000"/>
            <a:ext cx="1569856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Rectangle 3140">
            <a:extLst>
              <a:ext uri="{FF2B5EF4-FFF2-40B4-BE49-F238E27FC236}">
                <a16:creationId xmlns:a16="http://schemas.microsoft.com/office/drawing/2014/main" id="{B57BDDD9-A397-4FC1-8310-B76E4FFB9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43" name="Rectangle 3142">
            <a:extLst>
              <a:ext uri="{FF2B5EF4-FFF2-40B4-BE49-F238E27FC236}">
                <a16:creationId xmlns:a16="http://schemas.microsoft.com/office/drawing/2014/main" id="{4726BC60-4D7E-4EE6-99C3-C856144B2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2E252-AD19-C483-4DFE-A7DCB1117011}"/>
              </a:ext>
            </a:extLst>
          </p:cNvPr>
          <p:cNvSpPr>
            <a:spLocks/>
          </p:cNvSpPr>
          <p:nvPr/>
        </p:nvSpPr>
        <p:spPr>
          <a:xfrm>
            <a:off x="1120000" y="1825625"/>
            <a:ext cx="4545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Entity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EnemyL1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EnemyL2</a:t>
            </a:r>
            <a:endParaRPr lang="en-US" b="1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EnemyL3</a:t>
            </a:r>
            <a:endParaRPr lang="en-US" b="1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EnemyL4</a:t>
            </a:r>
            <a:endParaRPr lang="en-US" b="1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3145" name="Rectangle 3144">
            <a:extLst>
              <a:ext uri="{FF2B5EF4-FFF2-40B4-BE49-F238E27FC236}">
                <a16:creationId xmlns:a16="http://schemas.microsoft.com/office/drawing/2014/main" id="{A5585BCD-B8B2-41BB-8374-AC5C71475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700" y="484632"/>
            <a:ext cx="2241661" cy="2022476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7" name="Rectangle 3146">
            <a:extLst>
              <a:ext uri="{FF2B5EF4-FFF2-40B4-BE49-F238E27FC236}">
                <a16:creationId xmlns:a16="http://schemas.microsoft.com/office/drawing/2014/main" id="{964A5D0C-5EBB-480B-A3D5-B87FF7DA1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6819" y="4164379"/>
            <a:ext cx="2726204" cy="220898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87084A-478B-F3A0-A6DE-626B5F366804}"/>
              </a:ext>
            </a:extLst>
          </p:cNvPr>
          <p:cNvSpPr/>
          <p:nvPr/>
        </p:nvSpPr>
        <p:spPr>
          <a:xfrm>
            <a:off x="9465700" y="484632"/>
            <a:ext cx="2241661" cy="2022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202C18-7A52-AE7B-273A-062F117E1A70}"/>
              </a:ext>
            </a:extLst>
          </p:cNvPr>
          <p:cNvSpPr/>
          <p:nvPr/>
        </p:nvSpPr>
        <p:spPr>
          <a:xfrm>
            <a:off x="6586818" y="4164379"/>
            <a:ext cx="2726204" cy="22089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2" name="Picture 20" descr="A pixel art of a skeleton holding a spear&#10;&#10;Description automatically generated">
            <a:extLst>
              <a:ext uri="{FF2B5EF4-FFF2-40B4-BE49-F238E27FC236}">
                <a16:creationId xmlns:a16="http://schemas.microsoft.com/office/drawing/2014/main" id="{F7A8DCC1-7AB4-740A-DC9B-DDB83CA2E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r="13122" b="-2"/>
          <a:stretch/>
        </p:blipFill>
        <p:spPr bwMode="auto">
          <a:xfrm>
            <a:off x="6812491" y="3249694"/>
            <a:ext cx="2131845" cy="27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3,929 Monster 8 Bit Images, Stock Photos, 3D objects, &amp; Vectors |  Shutterstock">
            <a:extLst>
              <a:ext uri="{FF2B5EF4-FFF2-40B4-BE49-F238E27FC236}">
                <a16:creationId xmlns:a16="http://schemas.microsoft.com/office/drawing/2014/main" id="{9305A8A6-AB1C-8082-0D2D-3EDB19E85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r="-1" b="12233"/>
          <a:stretch/>
        </p:blipFill>
        <p:spPr bwMode="auto">
          <a:xfrm>
            <a:off x="9274417" y="484631"/>
            <a:ext cx="2241661" cy="2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azon.com: Little Buddy Super Mario Bros. 8-Bit Goomba 12.5 Stuffed Plush  Pillow Cushion : Toys &amp; Games">
            <a:extLst>
              <a:ext uri="{FF2B5EF4-FFF2-40B4-BE49-F238E27FC236}">
                <a16:creationId xmlns:a16="http://schemas.microsoft.com/office/drawing/2014/main" id="{435AE5E9-B9BB-8734-74BC-FB78F7370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r="17309" b="8443"/>
          <a:stretch/>
        </p:blipFill>
        <p:spPr bwMode="auto">
          <a:xfrm>
            <a:off x="6224233" y="178749"/>
            <a:ext cx="2726204" cy="2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xel art of a character&#10;&#10;Description automatically generated">
            <a:extLst>
              <a:ext uri="{FF2B5EF4-FFF2-40B4-BE49-F238E27FC236}">
                <a16:creationId xmlns:a16="http://schemas.microsoft.com/office/drawing/2014/main" id="{0E3E1141-0FAD-3056-2F3B-5D22FE712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20" y="3196033"/>
            <a:ext cx="2832595" cy="25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0218-FB05-4DF3-397A-9CECCB86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  <p:graphicFrame>
        <p:nvGraphicFramePr>
          <p:cNvPr id="6152" name="Content Placeholder 2">
            <a:extLst>
              <a:ext uri="{FF2B5EF4-FFF2-40B4-BE49-F238E27FC236}">
                <a16:creationId xmlns:a16="http://schemas.microsoft.com/office/drawing/2014/main" id="{0505D779-2A90-6371-1DD1-D8A3874826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674448"/>
              </p:ext>
            </p:extLst>
          </p:nvPr>
        </p:nvGraphicFramePr>
        <p:xfrm>
          <a:off x="838200" y="1650089"/>
          <a:ext cx="2219632" cy="210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Game Ui Design Vector Design Images, The Game Interface Ui ...">
            <a:extLst>
              <a:ext uri="{FF2B5EF4-FFF2-40B4-BE49-F238E27FC236}">
                <a16:creationId xmlns:a16="http://schemas.microsoft.com/office/drawing/2014/main" id="{ABB90220-C927-14EE-3AC5-E0818263F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3" t="13980" r="12561" b="13980"/>
          <a:stretch/>
        </p:blipFill>
        <p:spPr bwMode="auto">
          <a:xfrm>
            <a:off x="9102856" y="4589193"/>
            <a:ext cx="2250944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uture of Video Games: Trends, Technology, and Types | Maryville Online">
            <a:extLst>
              <a:ext uri="{FF2B5EF4-FFF2-40B4-BE49-F238E27FC236}">
                <a16:creationId xmlns:a16="http://schemas.microsoft.com/office/drawing/2014/main" id="{D7D28D24-B976-062E-7501-EAD628836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r="12535"/>
          <a:stretch/>
        </p:blipFill>
        <p:spPr bwMode="auto">
          <a:xfrm>
            <a:off x="838199" y="4589193"/>
            <a:ext cx="2219633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dness Combat 6 Remake Sneak Peek - YouTube">
            <a:extLst>
              <a:ext uri="{FF2B5EF4-FFF2-40B4-BE49-F238E27FC236}">
                <a16:creationId xmlns:a16="http://schemas.microsoft.com/office/drawing/2014/main" id="{95E53365-E301-305C-C7B4-2825D1B3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4589193"/>
            <a:ext cx="2755446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E792A33-7AA0-7897-A51F-90682CD547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918091"/>
              </p:ext>
            </p:extLst>
          </p:nvPr>
        </p:nvGraphicFramePr>
        <p:xfrm>
          <a:off x="4825181" y="1650089"/>
          <a:ext cx="2219632" cy="210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911B03F-BB87-5DA7-3C7E-EA01E23D43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05024"/>
              </p:ext>
            </p:extLst>
          </p:nvPr>
        </p:nvGraphicFramePr>
        <p:xfrm>
          <a:off x="8933813" y="1671894"/>
          <a:ext cx="2219632" cy="210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8742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152" grpId="0">
        <p:bldAsOne/>
      </p:bldGraphic>
      <p:bldGraphic spid="7" grpId="0">
        <p:bldAsOne/>
      </p:bldGraphic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31B4D4F2-C16E-5D67-33C9-8BEE0CFF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t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C73CF-6A14-BFB5-D86F-68A3097F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82559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A102-BA1E-A9C0-A0F3-C1CEE3D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B303F-C150-1A31-B588-609FA6FC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68" y="1727305"/>
            <a:ext cx="10233800" cy="4351338"/>
          </a:xfrm>
        </p:spPr>
        <p:txBody>
          <a:bodyPr/>
          <a:lstStyle/>
          <a:p>
            <a:r>
              <a:rPr lang="en-US" dirty="0"/>
              <a:t>Canvas</a:t>
            </a:r>
          </a:p>
          <a:p>
            <a:pPr lvl="1"/>
            <a:r>
              <a:rPr lang="en-US" dirty="0"/>
              <a:t>Solution a Grid</a:t>
            </a:r>
          </a:p>
          <a:p>
            <a:r>
              <a:rPr lang="en-US" dirty="0"/>
              <a:t>Having different windows interact with</a:t>
            </a:r>
            <a:br>
              <a:rPr lang="en-US" dirty="0"/>
            </a:br>
            <a:r>
              <a:rPr lang="en-US" dirty="0"/>
              <a:t>each other</a:t>
            </a:r>
          </a:p>
          <a:p>
            <a:r>
              <a:rPr lang="en-US" dirty="0"/>
              <a:t>Having the classes interact with each other</a:t>
            </a:r>
          </a:p>
          <a:p>
            <a:r>
              <a:rPr lang="en-US" dirty="0"/>
              <a:t>Adding visual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07355-B82C-88EF-10DF-4B4D58F9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71" y="1415227"/>
            <a:ext cx="4625741" cy="685859"/>
          </a:xfrm>
          <a:prstGeom prst="rect">
            <a:avLst/>
          </a:prstGeom>
        </p:spPr>
      </p:pic>
      <p:pic>
        <p:nvPicPr>
          <p:cNvPr id="1026" name="Picture 2" descr="WPF Grid Control with Solid GridLines - CodeProject">
            <a:extLst>
              <a:ext uri="{FF2B5EF4-FFF2-40B4-BE49-F238E27FC236}">
                <a16:creationId xmlns:a16="http://schemas.microsoft.com/office/drawing/2014/main" id="{E44902B0-68B8-7A45-2BE7-E160946DF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t="9462" r="1967" b="2588"/>
          <a:stretch/>
        </p:blipFill>
        <p:spPr bwMode="auto">
          <a:xfrm>
            <a:off x="8719800" y="3013870"/>
            <a:ext cx="2864889" cy="173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ate a new app with Visual Studio tutorial - WPF .NET | Microsoft Learn">
            <a:extLst>
              <a:ext uri="{FF2B5EF4-FFF2-40B4-BE49-F238E27FC236}">
                <a16:creationId xmlns:a16="http://schemas.microsoft.com/office/drawing/2014/main" id="{572A4211-03F5-BB02-08C5-DEA41E01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8" y="4796126"/>
            <a:ext cx="3155064" cy="195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portance of Human Interaction - Pepperdine Graphic">
            <a:extLst>
              <a:ext uri="{FF2B5EF4-FFF2-40B4-BE49-F238E27FC236}">
                <a16:creationId xmlns:a16="http://schemas.microsoft.com/office/drawing/2014/main" id="{85D45256-CB9F-FAE5-AC8E-C4E8A4B88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56" y="4687957"/>
            <a:ext cx="2649488" cy="206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9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80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Depth</vt:lpstr>
      <vt:lpstr>Maze</vt:lpstr>
      <vt:lpstr>Introduction</vt:lpstr>
      <vt:lpstr>Important Classes</vt:lpstr>
      <vt:lpstr>Apresentação do PowerPoint</vt:lpstr>
      <vt:lpstr>Apresentação do PowerPoint</vt:lpstr>
      <vt:lpstr>Apresentação do PowerPoint</vt:lpstr>
      <vt:lpstr>Windows</vt:lpstr>
      <vt:lpstr>Problems</vt:lpstr>
      <vt:lpstr>Apresentação do PowerPoint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</dc:title>
  <dc:creator>Fabian Gomez</dc:creator>
  <cp:lastModifiedBy>Fabian Gomez</cp:lastModifiedBy>
  <cp:revision>3</cp:revision>
  <dcterms:created xsi:type="dcterms:W3CDTF">2024-01-24T01:44:41Z</dcterms:created>
  <dcterms:modified xsi:type="dcterms:W3CDTF">2024-01-24T21:01:16Z</dcterms:modified>
</cp:coreProperties>
</file>